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754E-6EF1-4FE4-889F-A03C79543E05}" type="datetimeFigureOut">
              <a:rPr kumimoji="1" lang="ja-JP" altLang="en-US" smtClean="0"/>
              <a:t>2023/9/26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9491D-D9CA-4232-A221-DFA488C9E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2731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754E-6EF1-4FE4-889F-A03C79543E05}" type="datetimeFigureOut">
              <a:rPr kumimoji="1" lang="ja-JP" altLang="en-US" smtClean="0"/>
              <a:t>2023/9/26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9491D-D9CA-4232-A221-DFA488C9E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76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754E-6EF1-4FE4-889F-A03C79543E05}" type="datetimeFigureOut">
              <a:rPr kumimoji="1" lang="ja-JP" altLang="en-US" smtClean="0"/>
              <a:t>2023/9/26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9491D-D9CA-4232-A221-DFA488C9E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237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754E-6EF1-4FE4-889F-A03C79543E05}" type="datetimeFigureOut">
              <a:rPr kumimoji="1" lang="ja-JP" altLang="en-US" smtClean="0"/>
              <a:t>2023/9/26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9491D-D9CA-4232-A221-DFA488C9E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16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754E-6EF1-4FE4-889F-A03C79543E05}" type="datetimeFigureOut">
              <a:rPr kumimoji="1" lang="ja-JP" altLang="en-US" smtClean="0"/>
              <a:t>2023/9/26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9491D-D9CA-4232-A221-DFA488C9E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9900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754E-6EF1-4FE4-889F-A03C79543E05}" type="datetimeFigureOut">
              <a:rPr kumimoji="1" lang="ja-JP" altLang="en-US" smtClean="0"/>
              <a:t>2023/9/26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9491D-D9CA-4232-A221-DFA488C9E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4021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754E-6EF1-4FE4-889F-A03C79543E05}" type="datetimeFigureOut">
              <a:rPr kumimoji="1" lang="ja-JP" altLang="en-US" smtClean="0"/>
              <a:t>2023/9/26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9491D-D9CA-4232-A221-DFA488C9E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7544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754E-6EF1-4FE4-889F-A03C79543E05}" type="datetimeFigureOut">
              <a:rPr kumimoji="1" lang="ja-JP" altLang="en-US" smtClean="0"/>
              <a:t>2023/9/26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9491D-D9CA-4232-A221-DFA488C9E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8997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754E-6EF1-4FE4-889F-A03C79543E05}" type="datetimeFigureOut">
              <a:rPr kumimoji="1" lang="ja-JP" altLang="en-US" smtClean="0"/>
              <a:t>2023/9/26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9491D-D9CA-4232-A221-DFA488C9E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1659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754E-6EF1-4FE4-889F-A03C79543E05}" type="datetimeFigureOut">
              <a:rPr kumimoji="1" lang="ja-JP" altLang="en-US" smtClean="0"/>
              <a:t>2023/9/26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9491D-D9CA-4232-A221-DFA488C9E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171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754E-6EF1-4FE4-889F-A03C79543E05}" type="datetimeFigureOut">
              <a:rPr kumimoji="1" lang="ja-JP" altLang="en-US" smtClean="0"/>
              <a:t>2023/9/26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9491D-D9CA-4232-A221-DFA488C9E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4406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8754E-6EF1-4FE4-889F-A03C79543E05}" type="datetimeFigureOut">
              <a:rPr kumimoji="1" lang="ja-JP" altLang="en-US" smtClean="0"/>
              <a:t>2023/9/26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9491D-D9CA-4232-A221-DFA488C9E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807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0526" y="117565"/>
            <a:ext cx="10301717" cy="6858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13509"/>
            <a:ext cx="5741126" cy="76944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kumimoji="1" lang="ja-JP" altLang="en-US" sz="5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北海道産牛肉使用</a:t>
            </a:r>
            <a:endParaRPr kumimoji="1" lang="ja-JP" altLang="en-US" sz="5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0" y="1077240"/>
            <a:ext cx="2624909" cy="68802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無添加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7115" y="5261653"/>
            <a:ext cx="5289285" cy="1037321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4400" dirty="0" smtClean="0">
                <a:solidFill>
                  <a:srgbClr val="FFC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十勝</a:t>
            </a:r>
            <a:endParaRPr kumimoji="1" lang="en-US" altLang="ja-JP" sz="4400" dirty="0" smtClean="0">
              <a:solidFill>
                <a:srgbClr val="FFC000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l"/>
            <a:r>
              <a:rPr lang="ja-JP" altLang="en-US" sz="4400" dirty="0" smtClean="0">
                <a:solidFill>
                  <a:srgbClr val="FFC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ローストビーフ</a:t>
            </a:r>
            <a:r>
              <a:rPr lang="ja-JP" altLang="en-US" sz="4400" dirty="0">
                <a:solidFill>
                  <a:srgbClr val="FFC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セット</a:t>
            </a:r>
            <a:endParaRPr kumimoji="1" lang="ja-JP" altLang="en-US" sz="4400" dirty="0">
              <a:solidFill>
                <a:srgbClr val="FFC000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6193785" y="5296823"/>
            <a:ext cx="2651760" cy="12932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8800" b="1" smtClean="0">
                <a:ln w="22225">
                  <a:solidFill>
                    <a:schemeClr val="bg1"/>
                  </a:solidFill>
                </a:ln>
                <a:solidFill>
                  <a:srgbClr val="FFC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6</a:t>
            </a:r>
            <a:r>
              <a:rPr lang="en-US" altLang="ja-JP" sz="8800" b="1">
                <a:ln w="22225">
                  <a:solidFill>
                    <a:schemeClr val="bg1"/>
                  </a:solidFill>
                </a:ln>
                <a:solidFill>
                  <a:srgbClr val="FFC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3</a:t>
            </a:r>
            <a:r>
              <a:rPr lang="ja-JP" altLang="en-US" sz="8800" b="1" smtClean="0">
                <a:ln w="22225">
                  <a:solidFill>
                    <a:schemeClr val="bg1"/>
                  </a:solidFill>
                </a:ln>
                <a:solidFill>
                  <a:srgbClr val="FFC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０</a:t>
            </a:r>
            <a:endParaRPr lang="ja-JP" altLang="en-US" sz="8800" b="1" dirty="0">
              <a:ln w="22225">
                <a:solidFill>
                  <a:schemeClr val="bg1"/>
                </a:solidFill>
              </a:ln>
              <a:solidFill>
                <a:srgbClr val="FFC000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5683515" y="5791873"/>
            <a:ext cx="909136" cy="7630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4400" dirty="0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約</a:t>
            </a:r>
            <a:endParaRPr lang="en-US" altLang="ja-JP" sz="4400" dirty="0" smtClean="0">
              <a:solidFill>
                <a:schemeClr val="bg1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1" name="サブタイトル 2"/>
          <p:cNvSpPr txBox="1">
            <a:spLocks/>
          </p:cNvSpPr>
          <p:nvPr/>
        </p:nvSpPr>
        <p:spPr>
          <a:xfrm>
            <a:off x="8490330" y="5717676"/>
            <a:ext cx="1026221" cy="7630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5400" dirty="0" err="1">
                <a:solidFill>
                  <a:schemeClr val="bg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ｇ</a:t>
            </a:r>
            <a:endParaRPr lang="en-US" altLang="ja-JP" sz="5400" dirty="0" smtClean="0">
              <a:solidFill>
                <a:schemeClr val="bg1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0250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10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UDP明朝 Medium</vt:lpstr>
      <vt:lpstr>BIZ UDゴシック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北海道産牛肉使用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北海道産牛肉使用</dc:title>
  <dc:creator>松野康次</dc:creator>
  <cp:lastModifiedBy>松野康次</cp:lastModifiedBy>
  <cp:revision>4</cp:revision>
  <dcterms:created xsi:type="dcterms:W3CDTF">2023-09-26T09:32:19Z</dcterms:created>
  <dcterms:modified xsi:type="dcterms:W3CDTF">2023-09-26T09:53:14Z</dcterms:modified>
</cp:coreProperties>
</file>