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858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666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5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29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33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23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902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493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47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90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07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263E1-579C-4890-B2A8-D9DEB227387B}" type="datetimeFigureOut">
              <a:rPr kumimoji="1" lang="ja-JP" altLang="en-US" smtClean="0"/>
              <a:t>2024/8/31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0854-68ED-4E30-AF2F-7B1B216624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93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26" y="43153"/>
            <a:ext cx="10480765" cy="676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71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松野康次</dc:creator>
  <cp:lastModifiedBy>松野康次</cp:lastModifiedBy>
  <cp:revision>2</cp:revision>
  <dcterms:created xsi:type="dcterms:W3CDTF">2024-08-31T02:12:00Z</dcterms:created>
  <dcterms:modified xsi:type="dcterms:W3CDTF">2024-08-31T02:12:40Z</dcterms:modified>
</cp:coreProperties>
</file>